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12"/>
  </p:notesMasterIdLst>
  <p:sldIdLst>
    <p:sldId id="256" r:id="rId3"/>
    <p:sldId id="383" r:id="rId4"/>
    <p:sldId id="384" r:id="rId5"/>
    <p:sldId id="380" r:id="rId6"/>
    <p:sldId id="386" r:id="rId7"/>
    <p:sldId id="387" r:id="rId8"/>
    <p:sldId id="391" r:id="rId9"/>
    <p:sldId id="392" r:id="rId10"/>
    <p:sldId id="39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5" autoAdjust="0"/>
    <p:restoredTop sz="95543" autoAdjust="0"/>
  </p:normalViewPr>
  <p:slideViewPr>
    <p:cSldViewPr>
      <p:cViewPr varScale="1">
        <p:scale>
          <a:sx n="106" d="100"/>
          <a:sy n="106" d="100"/>
        </p:scale>
        <p:origin x="192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Relay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</a:t>
            </a:r>
          </a:p>
          <a:p>
            <a:pPr lvl="1"/>
            <a:r>
              <a:rPr lang="en-US" altLang="zh-TW" dirty="0"/>
              <a:t>To define Device Pin =&gt; Resource Pin and search the relay in this path.</a:t>
            </a:r>
          </a:p>
          <a:p>
            <a:pPr lvl="1"/>
            <a:r>
              <a:rPr lang="en-US" altLang="zh-TW" dirty="0"/>
              <a:t>To generate Relay </a:t>
            </a:r>
            <a:r>
              <a:rPr lang="en-US" altLang="zh-TW" dirty="0" err="1"/>
              <a:t>Enum</a:t>
            </a:r>
            <a:r>
              <a:rPr lang="en-US" altLang="zh-TW" dirty="0"/>
              <a:t> and path for Relay setup.</a:t>
            </a:r>
          </a:p>
          <a:p>
            <a:r>
              <a:rPr lang="en-US" altLang="zh-TW" dirty="0"/>
              <a:t>GUI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667000"/>
            <a:ext cx="5105400" cy="362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 err="1"/>
              <a:t>Component_pin_report</a:t>
            </a:r>
            <a:r>
              <a:rPr lang="en-US" altLang="zh-TW" dirty="0"/>
              <a:t> Format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REFDES/</a:t>
            </a:r>
            <a:r>
              <a:rPr lang="en-US" altLang="zh-TW" dirty="0" err="1"/>
              <a:t>PIN_Number</a:t>
            </a:r>
            <a:r>
              <a:rPr lang="en-US" altLang="zh-TW" dirty="0"/>
              <a:t>	: It’s one Component and one node in the circuit.</a:t>
            </a:r>
          </a:p>
          <a:p>
            <a:pPr lvl="1"/>
            <a:r>
              <a:rPr lang="en-US" altLang="zh-TW" dirty="0"/>
              <a:t>PIN_NAME/ NET_NAME : </a:t>
            </a:r>
            <a:r>
              <a:rPr lang="en-US" altLang="zh-TW" dirty="0" err="1"/>
              <a:t>PinName</a:t>
            </a:r>
            <a:r>
              <a:rPr lang="en-US" altLang="zh-TW" dirty="0"/>
              <a:t> &amp; </a:t>
            </a:r>
            <a:r>
              <a:rPr lang="en-US" altLang="zh-TW" dirty="0" err="1"/>
              <a:t>NET_Name</a:t>
            </a:r>
            <a:r>
              <a:rPr lang="en-US" altLang="zh-TW" dirty="0"/>
              <a:t> is the other node in the circuit.</a:t>
            </a:r>
          </a:p>
          <a:p>
            <a:pPr lvl="1">
              <a:buNone/>
            </a:pPr>
            <a:r>
              <a:rPr lang="en-US" altLang="zh-TW" dirty="0"/>
              <a:t>=&gt; User must to define linked rule in </a:t>
            </a:r>
            <a:r>
              <a:rPr lang="en-US" altLang="zh-TW" dirty="0" err="1"/>
              <a:t>LinkedNodeRule</a:t>
            </a:r>
            <a:r>
              <a:rPr lang="en-US" altLang="zh-TW" dirty="0"/>
              <a:t> sheet (ex.P1=&gt;P2) to tell tool that there are path for P1_S0_ATB0_DC30_F =&gt; S0_C6305_1 =&gt; P2_UNNAMED_1_CAP_I384_P2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400" y="2209800"/>
            <a:ext cx="8640000" cy="101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 err="1"/>
              <a:t>PinFilter</a:t>
            </a:r>
            <a:r>
              <a:rPr lang="en-US" altLang="zh-TW" dirty="0"/>
              <a:t> Format in </a:t>
            </a:r>
            <a:r>
              <a:rPr lang="en-US" altLang="zh-TW" dirty="0" err="1"/>
              <a:t>RelayConfig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Field		: Only Device Pin and Resource Pin</a:t>
            </a:r>
          </a:p>
          <a:p>
            <a:pPr lvl="1"/>
            <a:r>
              <a:rPr lang="en-US" altLang="zh-TW" dirty="0"/>
              <a:t>Contain/Prefix/Suffix/Not Contain/Not Prefix/Not Suffix : To help user to define the Device Pins and Resource Pin, and support “|” and “&amp;” in one single cell.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8439150" cy="147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 err="1"/>
              <a:t>LinkedNodeRule</a:t>
            </a:r>
            <a:r>
              <a:rPr lang="en-US" altLang="zh-TW" dirty="0"/>
              <a:t> Format</a:t>
            </a:r>
          </a:p>
          <a:p>
            <a:pPr lvl="1"/>
            <a:r>
              <a:rPr lang="en-US" altLang="zh-TW" dirty="0"/>
              <a:t>Node : It means start point.</a:t>
            </a:r>
          </a:p>
          <a:p>
            <a:pPr lvl="1"/>
            <a:r>
              <a:rPr lang="en-US" altLang="zh-TW" dirty="0" err="1"/>
              <a:t>LinkedNode</a:t>
            </a:r>
            <a:r>
              <a:rPr lang="en-US" altLang="zh-TW" dirty="0"/>
              <a:t> : It means end point.</a:t>
            </a:r>
          </a:p>
          <a:p>
            <a:pPr lvl="1">
              <a:buNone/>
            </a:pPr>
            <a:endParaRPr lang="en-US" altLang="zh-TW" dirty="0"/>
          </a:p>
          <a:p>
            <a:pPr lvl="1">
              <a:buNone/>
            </a:pPr>
            <a:r>
              <a:rPr lang="en-US" altLang="zh-TW" dirty="0"/>
              <a:t>=&gt; If there are two paths, user can use </a:t>
            </a:r>
          </a:p>
          <a:p>
            <a:pPr lvl="1">
              <a:buNone/>
            </a:pPr>
            <a:r>
              <a:rPr lang="en-US" altLang="zh-TW" dirty="0"/>
              <a:t>LOAD2=&gt; LOAD1 &amp; LOAD1=&gt; LOAD2 together.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600200"/>
            <a:ext cx="13525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 err="1"/>
              <a:t>ADGMatrix</a:t>
            </a:r>
            <a:r>
              <a:rPr lang="en-US" altLang="zh-TW" dirty="0"/>
              <a:t> Format</a:t>
            </a:r>
          </a:p>
          <a:p>
            <a:pPr lvl="1"/>
            <a:r>
              <a:rPr lang="en-US" altLang="zh-TW" dirty="0"/>
              <a:t>Define </a:t>
            </a:r>
            <a:r>
              <a:rPr lang="en-US" altLang="zh-TW" dirty="0" err="1"/>
              <a:t>ADGMatrix</a:t>
            </a:r>
            <a:r>
              <a:rPr lang="en-US" altLang="zh-TW" dirty="0"/>
              <a:t> and tool will find the sequence</a:t>
            </a:r>
          </a:p>
          <a:p>
            <a:pPr lvl="1"/>
            <a:r>
              <a:rPr lang="en-US" altLang="zh-TW" dirty="0"/>
              <a:t>Check PIN_TYPE is “BI” or “IN” and NET_NAME starts with “S0_ADG1414_”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6225" y="1362075"/>
            <a:ext cx="8667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062" y="2819400"/>
            <a:ext cx="574673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59520" y="320675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1: S0_U7102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268980"/>
            <a:ext cx="58674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3040380"/>
            <a:ext cx="5867400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59520" y="296545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2: S0_U7102</a:t>
            </a:r>
          </a:p>
        </p:txBody>
      </p:sp>
      <p:cxnSp>
        <p:nvCxnSpPr>
          <p:cNvPr id="25" name="Elbow Connector 24"/>
          <p:cNvCxnSpPr/>
          <p:nvPr/>
        </p:nvCxnSpPr>
        <p:spPr>
          <a:xfrm rot="10800000">
            <a:off x="457200" y="3158490"/>
            <a:ext cx="12700" cy="16449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7200" y="3591560"/>
            <a:ext cx="5867400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/>
          <p:cNvCxnSpPr>
            <a:stCxn id="16" idx="3"/>
            <a:endCxn id="29" idx="3"/>
          </p:cNvCxnSpPr>
          <p:nvPr/>
        </p:nvCxnSpPr>
        <p:spPr>
          <a:xfrm>
            <a:off x="6324600" y="3158490"/>
            <a:ext cx="12700" cy="55118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59550" y="358140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Step 3: S0_U7102</a:t>
            </a:r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Route on Schematic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219200"/>
            <a:ext cx="6324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587094" y="1417304"/>
            <a:ext cx="432000" cy="43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14" name="Oval 13"/>
          <p:cNvSpPr/>
          <p:nvPr/>
        </p:nvSpPr>
        <p:spPr>
          <a:xfrm>
            <a:off x="2905462" y="1302682"/>
            <a:ext cx="432000" cy="432000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2905462" y="2769848"/>
            <a:ext cx="432000" cy="432000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16" name="Oval 15"/>
          <p:cNvSpPr/>
          <p:nvPr/>
        </p:nvSpPr>
        <p:spPr>
          <a:xfrm>
            <a:off x="2905462" y="4237014"/>
            <a:ext cx="432000" cy="432000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4283951" y="130268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4283951" y="276411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4283951" y="422555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2905462" y="3503431"/>
            <a:ext cx="432000" cy="4320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/>
          <p:cNvSpPr/>
          <p:nvPr/>
        </p:nvSpPr>
        <p:spPr>
          <a:xfrm>
            <a:off x="2905462" y="2036265"/>
            <a:ext cx="432000" cy="4320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9</a:t>
            </a:r>
          </a:p>
        </p:txBody>
      </p:sp>
      <p:sp>
        <p:nvSpPr>
          <p:cNvPr id="23" name="Oval 22"/>
          <p:cNvSpPr/>
          <p:nvPr/>
        </p:nvSpPr>
        <p:spPr>
          <a:xfrm>
            <a:off x="2905462" y="4970599"/>
            <a:ext cx="432000" cy="4320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4" name="Oval 23"/>
          <p:cNvSpPr/>
          <p:nvPr/>
        </p:nvSpPr>
        <p:spPr>
          <a:xfrm>
            <a:off x="587094" y="199041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583381"/>
            <a:ext cx="3829707" cy="81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>
            <a:off x="3367252" y="5562600"/>
            <a:ext cx="432000" cy="432000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113893" y="5562600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5</a:t>
            </a:r>
          </a:p>
        </p:txBody>
      </p:sp>
      <p:sp>
        <p:nvSpPr>
          <p:cNvPr id="25" name="Oval 24"/>
          <p:cNvSpPr/>
          <p:nvPr/>
        </p:nvSpPr>
        <p:spPr>
          <a:xfrm>
            <a:off x="3367252" y="6038850"/>
            <a:ext cx="432000" cy="4320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6" name="Oval 25"/>
          <p:cNvSpPr/>
          <p:nvPr/>
        </p:nvSpPr>
        <p:spPr>
          <a:xfrm>
            <a:off x="2113893" y="6038850"/>
            <a:ext cx="432000" cy="43200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7" name="Oval 26"/>
          <p:cNvSpPr/>
          <p:nvPr/>
        </p:nvSpPr>
        <p:spPr>
          <a:xfrm>
            <a:off x="5589533" y="5562600"/>
            <a:ext cx="432000" cy="432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43035" y="1371600"/>
            <a:ext cx="1822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WLED_LX_BUS_DC=&gt;</a:t>
            </a:r>
          </a:p>
          <a:p>
            <a:r>
              <a:rPr lang="en-US" sz="1200" dirty="0"/>
              <a:t>WLED_HP1_LX</a:t>
            </a:r>
          </a:p>
          <a:p>
            <a:endParaRPr lang="en-US" sz="1200" dirty="0"/>
          </a:p>
          <a:p>
            <a:r>
              <a:rPr lang="en-US" sz="1200" dirty="0">
                <a:sym typeface="Wingdings" pitchFamily="2" charset="2"/>
              </a:rPr>
              <a:t> </a:t>
            </a:r>
            <a:r>
              <a:rPr lang="en-US" sz="1200" dirty="0"/>
              <a:t>Find relay S0_K1066</a:t>
            </a:r>
          </a:p>
        </p:txBody>
      </p:sp>
      <p:sp>
        <p:nvSpPr>
          <p:cNvPr id="29" name="Oval 28"/>
          <p:cNvSpPr/>
          <p:nvPr/>
        </p:nvSpPr>
        <p:spPr>
          <a:xfrm>
            <a:off x="3352800" y="2438400"/>
            <a:ext cx="1143000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91175" y="6048375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895344" y="1752600"/>
            <a:ext cx="384048" cy="39679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" name="Oval 6"/>
          <p:cNvSpPr/>
          <p:nvPr/>
        </p:nvSpPr>
        <p:spPr>
          <a:xfrm>
            <a:off x="2743200" y="2461167"/>
            <a:ext cx="384048" cy="39679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3529584" y="2461167"/>
            <a:ext cx="384048" cy="39679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315968" y="2461167"/>
            <a:ext cx="384048" cy="39679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5102352" y="2461167"/>
            <a:ext cx="384048" cy="39679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3169734"/>
            <a:ext cx="384048" cy="396798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3529584" y="3169734"/>
            <a:ext cx="384048" cy="396798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4315968" y="3169734"/>
            <a:ext cx="384048" cy="396798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4" name="Oval 13"/>
          <p:cNvSpPr/>
          <p:nvPr/>
        </p:nvSpPr>
        <p:spPr>
          <a:xfrm>
            <a:off x="5102352" y="3169734"/>
            <a:ext cx="384048" cy="396798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5" name="Oval 14"/>
          <p:cNvSpPr/>
          <p:nvPr/>
        </p:nvSpPr>
        <p:spPr>
          <a:xfrm>
            <a:off x="4315968" y="3906644"/>
            <a:ext cx="384048" cy="396798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6" name="Oval 15"/>
          <p:cNvSpPr/>
          <p:nvPr/>
        </p:nvSpPr>
        <p:spPr>
          <a:xfrm>
            <a:off x="3529584" y="3906644"/>
            <a:ext cx="384048" cy="396798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7" name="Oval 16"/>
          <p:cNvSpPr/>
          <p:nvPr/>
        </p:nvSpPr>
        <p:spPr>
          <a:xfrm>
            <a:off x="5102352" y="3906644"/>
            <a:ext cx="384048" cy="396798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8" name="Oval 17"/>
          <p:cNvSpPr/>
          <p:nvPr/>
        </p:nvSpPr>
        <p:spPr>
          <a:xfrm>
            <a:off x="4315968" y="4643554"/>
            <a:ext cx="384048" cy="3967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19" name="Oval 18"/>
          <p:cNvSpPr/>
          <p:nvPr/>
        </p:nvSpPr>
        <p:spPr>
          <a:xfrm>
            <a:off x="4315968" y="5323778"/>
            <a:ext cx="384048" cy="39679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0" name="Oval 19"/>
          <p:cNvSpPr/>
          <p:nvPr/>
        </p:nvSpPr>
        <p:spPr>
          <a:xfrm>
            <a:off x="4315968" y="6004002"/>
            <a:ext cx="384048" cy="396798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cxnSp>
        <p:nvCxnSpPr>
          <p:cNvPr id="24" name="Straight Connector 23"/>
          <p:cNvCxnSpPr>
            <a:stCxn id="6" idx="4"/>
            <a:endCxn id="7" idx="0"/>
          </p:cNvCxnSpPr>
          <p:nvPr/>
        </p:nvCxnSpPr>
        <p:spPr>
          <a:xfrm flipH="1">
            <a:off x="2935224" y="2149398"/>
            <a:ext cx="1152144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8" idx="0"/>
          </p:cNvCxnSpPr>
          <p:nvPr/>
        </p:nvCxnSpPr>
        <p:spPr>
          <a:xfrm flipH="1">
            <a:off x="3721608" y="2149398"/>
            <a:ext cx="365760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9" idx="0"/>
          </p:cNvCxnSpPr>
          <p:nvPr/>
        </p:nvCxnSpPr>
        <p:spPr>
          <a:xfrm>
            <a:off x="4087368" y="2149398"/>
            <a:ext cx="420624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4"/>
            <a:endCxn id="10" idx="0"/>
          </p:cNvCxnSpPr>
          <p:nvPr/>
        </p:nvCxnSpPr>
        <p:spPr>
          <a:xfrm>
            <a:off x="4087368" y="2149398"/>
            <a:ext cx="1207008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2935224" y="2857965"/>
            <a:ext cx="0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21608" y="2857965"/>
            <a:ext cx="0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507992" y="2857965"/>
            <a:ext cx="0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94376" y="2857965"/>
            <a:ext cx="0" cy="311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21608" y="3566532"/>
            <a:ext cx="0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507992" y="3566532"/>
            <a:ext cx="0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294376" y="3566532"/>
            <a:ext cx="0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07992" y="4303442"/>
            <a:ext cx="0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07992" y="5040352"/>
            <a:ext cx="0" cy="2834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507992" y="5720576"/>
            <a:ext cx="0" cy="2834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4"/>
            <a:endCxn id="18" idx="0"/>
          </p:cNvCxnSpPr>
          <p:nvPr/>
        </p:nvCxnSpPr>
        <p:spPr>
          <a:xfrm>
            <a:off x="3721608" y="4303442"/>
            <a:ext cx="786384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8" idx="0"/>
            <a:endCxn id="17" idx="4"/>
          </p:cNvCxnSpPr>
          <p:nvPr/>
        </p:nvCxnSpPr>
        <p:spPr>
          <a:xfrm flipV="1">
            <a:off x="4507992" y="4303442"/>
            <a:ext cx="786384" cy="340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8392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into the Tree Diagram and Search by BFS (Breadth-first Search)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Output</a:t>
            </a:r>
          </a:p>
          <a:p>
            <a:pPr lvl="1"/>
            <a:r>
              <a:rPr lang="en-US" altLang="zh-TW" dirty="0"/>
              <a:t>RelaysOnTrace_Enum.txt</a:t>
            </a:r>
          </a:p>
          <a:p>
            <a:pPr lvl="1"/>
            <a:r>
              <a:rPr lang="en-US" altLang="zh-TW" dirty="0"/>
              <a:t>RelaysOnTrace_EnumToString.txt</a:t>
            </a:r>
          </a:p>
          <a:p>
            <a:pPr lvl="1"/>
            <a:r>
              <a:rPr lang="en-US" altLang="zh-TW" dirty="0"/>
              <a:t>RelaysOnTrace_Case.txt </a:t>
            </a:r>
          </a:p>
          <a:p>
            <a:pPr lvl="1"/>
            <a:r>
              <a:rPr lang="en-US" altLang="zh-TW" dirty="0"/>
              <a:t>SIN_Extract.txt</a:t>
            </a:r>
          </a:p>
          <a:p>
            <a:pPr lvl="1"/>
            <a:r>
              <a:rPr lang="en-US" altLang="zh-TW" dirty="0" err="1"/>
              <a:t>PinToPin</a:t>
            </a:r>
            <a:r>
              <a:rPr lang="en-US" altLang="zh-TW" dirty="0"/>
              <a:t> *.ini</a:t>
            </a:r>
          </a:p>
          <a:p>
            <a:pPr lvl="1"/>
            <a:r>
              <a:rPr lang="en-US" altLang="zh-TW" dirty="0"/>
              <a:t>ADG1414_Matrix : Trace_Based_Relay_Control.xlsx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Relay Generator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25690</TotalTime>
  <Words>378</Words>
  <Application>Microsoft Office PowerPoint</Application>
  <PresentationFormat>如螢幕大小 (4:3)</PresentationFormat>
  <Paragraphs>110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.AppleSystemUIFont</vt:lpstr>
      <vt:lpstr>Arial</vt:lpstr>
      <vt:lpstr>Calibri</vt:lpstr>
      <vt:lpstr>Teradyne-ppt-template-wide_final</vt:lpstr>
      <vt:lpstr>Teradyne-ppt-template-standard_final-PG#</vt:lpstr>
      <vt:lpstr>Relay User Manual</vt:lpstr>
      <vt:lpstr>Relay Generator</vt:lpstr>
      <vt:lpstr>Relay Generator</vt:lpstr>
      <vt:lpstr>Relay Generator</vt:lpstr>
      <vt:lpstr>Relay Generator</vt:lpstr>
      <vt:lpstr>Relay Generator</vt:lpstr>
      <vt:lpstr>Sample Route on Schematic</vt:lpstr>
      <vt:lpstr>Convert into the Tree Diagram and Search by BFS (Breadth-first Search)</vt:lpstr>
      <vt:lpstr>Relay Generator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Harvey Chen</cp:lastModifiedBy>
  <cp:revision>548</cp:revision>
  <dcterms:created xsi:type="dcterms:W3CDTF">2018-06-06T09:39:52Z</dcterms:created>
  <dcterms:modified xsi:type="dcterms:W3CDTF">2020-09-23T06:28:39Z</dcterms:modified>
</cp:coreProperties>
</file>